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15B0-2B8F-491C-974E-537C8397654C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BDA2-376C-44EA-866C-FE818E007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28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15B0-2B8F-491C-974E-537C8397654C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BDA2-376C-44EA-866C-FE818E007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7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15B0-2B8F-491C-974E-537C8397654C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BDA2-376C-44EA-866C-FE818E007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906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15B0-2B8F-491C-974E-537C8397654C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BDA2-376C-44EA-866C-FE818E007F2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4295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15B0-2B8F-491C-974E-537C8397654C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BDA2-376C-44EA-866C-FE818E007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80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15B0-2B8F-491C-974E-537C8397654C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BDA2-376C-44EA-866C-FE818E007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021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15B0-2B8F-491C-974E-537C8397654C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BDA2-376C-44EA-866C-FE818E007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89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15B0-2B8F-491C-974E-537C8397654C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BDA2-376C-44EA-866C-FE818E007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59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15B0-2B8F-491C-974E-537C8397654C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BDA2-376C-44EA-866C-FE818E007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5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15B0-2B8F-491C-974E-537C8397654C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BDA2-376C-44EA-866C-FE818E007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00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15B0-2B8F-491C-974E-537C8397654C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BDA2-376C-44EA-866C-FE818E007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84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15B0-2B8F-491C-974E-537C8397654C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BDA2-376C-44EA-866C-FE818E007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5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15B0-2B8F-491C-974E-537C8397654C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BDA2-376C-44EA-866C-FE818E007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29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15B0-2B8F-491C-974E-537C8397654C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BDA2-376C-44EA-866C-FE818E007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8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15B0-2B8F-491C-974E-537C8397654C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BDA2-376C-44EA-866C-FE818E007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9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15B0-2B8F-491C-974E-537C8397654C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BDA2-376C-44EA-866C-FE818E007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82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15B0-2B8F-491C-974E-537C8397654C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BDA2-376C-44EA-866C-FE818E007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50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27A15B0-2B8F-491C-974E-537C8397654C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EBDA2-376C-44EA-866C-FE818E007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886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429000"/>
            <a:ext cx="10873648" cy="3329581"/>
          </a:xfrm>
        </p:spPr>
        <p:txBody>
          <a:bodyPr/>
          <a:lstStyle/>
          <a:p>
            <a:r>
              <a:rPr lang="ru-RU" b="1" dirty="0" smtClean="0"/>
              <a:t>Приморские Медведи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3995" y="5277078"/>
            <a:ext cx="8825658" cy="526973"/>
          </a:xfrm>
        </p:spPr>
        <p:txBody>
          <a:bodyPr/>
          <a:lstStyle/>
          <a:p>
            <a:r>
              <a:rPr lang="ru-RU" b="1" dirty="0" smtClean="0"/>
              <a:t>День 5</a:t>
            </a:r>
            <a:r>
              <a:rPr lang="en-US" b="1" dirty="0" smtClean="0"/>
              <a:t>:</a:t>
            </a:r>
            <a:r>
              <a:rPr lang="ru-RU" b="1" dirty="0" smtClean="0"/>
              <a:t> Упакуй и продай.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8645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643" y="99152"/>
            <a:ext cx="9852530" cy="1699012"/>
          </a:xfrm>
        </p:spPr>
        <p:txBody>
          <a:bodyPr/>
          <a:lstStyle/>
          <a:p>
            <a:pPr algn="ctr"/>
            <a:r>
              <a:rPr lang="ru-RU" dirty="0" smtClean="0"/>
              <a:t>Наша команда приступила к заполнению ТТК и конкуляционной карты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27" y="2214390"/>
            <a:ext cx="6709272" cy="4353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1412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280" y="111195"/>
            <a:ext cx="9404723" cy="1400530"/>
          </a:xfrm>
        </p:spPr>
        <p:txBody>
          <a:bodyPr/>
          <a:lstStyle/>
          <a:p>
            <a:pPr algn="ctr"/>
            <a:r>
              <a:rPr lang="ru-RU" dirty="0" smtClean="0"/>
              <a:t>Пока пряники доготавливали медведи учились упаковывать пряники.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1" y="2370305"/>
            <a:ext cx="5714290" cy="4285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4223" y="2134072"/>
            <a:ext cx="5167944" cy="3875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19194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144245"/>
            <a:ext cx="9404723" cy="1400530"/>
          </a:xfrm>
        </p:spPr>
        <p:txBody>
          <a:bodyPr/>
          <a:lstStyle/>
          <a:p>
            <a:pPr algn="ctr"/>
            <a:r>
              <a:rPr lang="ru-RU" dirty="0" smtClean="0"/>
              <a:t>Начали разрабатывать идею для упаковки…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9" y="1544775"/>
            <a:ext cx="5594349" cy="4195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79" y="1544775"/>
            <a:ext cx="5490527" cy="4117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69" y="3642656"/>
            <a:ext cx="4204771" cy="315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55168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58" y="23060"/>
            <a:ext cx="9404723" cy="1400530"/>
          </a:xfrm>
        </p:spPr>
        <p:txBody>
          <a:bodyPr/>
          <a:lstStyle/>
          <a:p>
            <a:pPr algn="ctr"/>
            <a:r>
              <a:rPr lang="ru-RU" dirty="0" smtClean="0"/>
              <a:t>Когда пряники приготовили мы принялись их упаковывать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" y="1637684"/>
            <a:ext cx="4678707" cy="350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655" y="1626826"/>
            <a:ext cx="4693183" cy="351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8419" y="2600908"/>
            <a:ext cx="4744597" cy="3558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98814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220" y="100179"/>
            <a:ext cx="9404723" cy="1400530"/>
          </a:xfrm>
        </p:spPr>
        <p:txBody>
          <a:bodyPr/>
          <a:lstStyle/>
          <a:p>
            <a:pPr algn="ctr"/>
            <a:r>
              <a:rPr lang="ru-RU" dirty="0" smtClean="0"/>
              <a:t>Вот так выглядят наши пряники в упаковке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9" y="1500709"/>
            <a:ext cx="4701530" cy="352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22" y="1575448"/>
            <a:ext cx="4502225" cy="3376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3803572"/>
            <a:ext cx="3808165" cy="285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38691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9071" y="78144"/>
            <a:ext cx="9404723" cy="1400530"/>
          </a:xfrm>
        </p:spPr>
        <p:txBody>
          <a:bodyPr/>
          <a:lstStyle/>
          <a:p>
            <a:r>
              <a:rPr lang="ru-RU" dirty="0" smtClean="0"/>
              <a:t>И продажа готового изделия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4949">
            <a:off x="6028105" y="1905062"/>
            <a:ext cx="5205474" cy="3904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1149">
            <a:off x="593049" y="1855576"/>
            <a:ext cx="5159511" cy="3869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83027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</TotalTime>
  <Words>50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Ион</vt:lpstr>
      <vt:lpstr>Приморские Медведи</vt:lpstr>
      <vt:lpstr>Наша команда приступила к заполнению ТТК и конкуляционной карты</vt:lpstr>
      <vt:lpstr>Пока пряники доготавливали медведи учились упаковывать пряники.</vt:lpstr>
      <vt:lpstr>Начали разрабатывать идею для упаковки…</vt:lpstr>
      <vt:lpstr>Когда пряники приготовили мы принялись их упаковывать</vt:lpstr>
      <vt:lpstr>Вот так выглядят наши пряники в упаковке</vt:lpstr>
      <vt:lpstr>И продажа готового изделия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Приморские Медведи</dc:title>
  <dc:creator>user</dc:creator>
  <cp:lastModifiedBy>user</cp:lastModifiedBy>
  <cp:revision>4</cp:revision>
  <dcterms:created xsi:type="dcterms:W3CDTF">2017-02-03T02:17:22Z</dcterms:created>
  <dcterms:modified xsi:type="dcterms:W3CDTF">2017-02-03T02:43:16Z</dcterms:modified>
</cp:coreProperties>
</file>